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3" r:id="rId9"/>
    <p:sldId id="269" r:id="rId10"/>
    <p:sldId id="270" r:id="rId11"/>
    <p:sldId id="273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64" autoAdjust="0"/>
  </p:normalViewPr>
  <p:slideViewPr>
    <p:cSldViewPr>
      <p:cViewPr varScale="1">
        <p:scale>
          <a:sx n="72" d="100"/>
          <a:sy n="72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6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5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0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0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3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9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2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5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1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2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5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53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1440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19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63024" cy="644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9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3947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1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810187" cy="608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42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6" y="404664"/>
            <a:ext cx="8905182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9341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0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064896" cy="657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06602" cy="651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7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216"/>
            <a:ext cx="8477753" cy="67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71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9248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24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5</cp:revision>
  <dcterms:created xsi:type="dcterms:W3CDTF">2021-01-27T18:32:13Z</dcterms:created>
  <dcterms:modified xsi:type="dcterms:W3CDTF">2021-02-01T15:57:55Z</dcterms:modified>
</cp:coreProperties>
</file>