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7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C0089-3EDA-4BE0-8DCA-C81E206E9CEB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F9446-2C4A-4E7B-9E85-75DCB0DF11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F9446-2C4A-4E7B-9E85-75DCB0DF117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-roditel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cpi.neftekamsk.ru/wp-content/uploads/Telefon-doveriya-dlya-detej-podrostkov-i-ih-roditelej-1024x7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s://avatars.mds.yandex.net/get-pdb/1583023/23576852-d882-4367-a26d-828e0ad0e2fb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472518" cy="369729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17 мая - Международный день детского телефона доверия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Единый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общероссийский номер детского телефона доверия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8-800-2000-122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 Фондом поддержки детей, находящихся в трудной жизненной ситуации совместно с субъектами Российской Федерации в сентябре 2010 года.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звонке на этот номер в любом населенном пункте Российской Федерации со стационарных или мобильных телефонов дети, подростки и их родители, иные граждане могут получить экстренную психологическую помощь, которая оказывается специалистами уже действующих в субъектах Российской Федерации служб, оказывающих услуги по телефонному консультированию и подключенных к единому общероссийскому номеру детского телефона доверия.</a:t>
            </a:r>
          </a:p>
          <a:p>
            <a:pPr indent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6" descr="О Детском телефоне доверия 8-800-2000-1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42852"/>
            <a:ext cx="2928958" cy="2454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s://avatars.mds.yandex.net/get-pdb/1583023/23576852-d882-4367-a26d-828e0ad0e2fb/s1200?webp=fal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Кто может позвонить?</a:t>
            </a:r>
          </a:p>
          <a:p>
            <a:pPr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Любой ребенок и подросток, который столкнулся с любой проблемой (в отношениях с друзьями, родителями, учителями, стресса из-за учебы, переживаний личного характера) или родитель (законный представитель), который столкнулся с проблемой в детско-родительских отношениях и трудностях в воспитании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Откуда можно позвонить?</a:t>
            </a:r>
          </a:p>
          <a:p>
            <a:pPr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звонке на этот номер в любом населенном пункте, даже в небольшом городе или деревне Российской Федерации со стационарных (домашних городских) или мобильных телефонов дети, подростки и их родители могут получить экстренную психологическую помощь, которая оказывается психологами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Платный ли звонок?</a:t>
            </a:r>
          </a:p>
          <a:p>
            <a:pPr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Нет, звонок любой продолжительности с любого телефона любого оператора и с любым тарифом бесплатный.</a:t>
            </a:r>
          </a:p>
          <a:p>
            <a:endParaRPr lang="ru-RU" dirty="0"/>
          </a:p>
        </p:txBody>
      </p:sp>
      <p:pic>
        <p:nvPicPr>
          <p:cNvPr id="20482" name="Picture 2" descr="https://avatars.mds.yandex.net/get-pdb/1956095/63081cde-00fe-4f1d-a980-2b9b43480639/s12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500570"/>
            <a:ext cx="2079581" cy="2079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s://avatars.mds.yandex.net/get-pdb/1583023/23576852-d882-4367-a26d-828e0ad0e2fb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00100" y="285728"/>
            <a:ext cx="67151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Детский телефон доверия - полностью анонимная служба. Вы имеете право сохранить в тайне имя и любую другую информацию, которую не захотите открывать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Конфиденциальность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и бесплатность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два основных принципа работы детского телефона доверия. Это означает, что каждый ребенок и родитель может анонимно и бесплатно получить психологическую помощь и тайна его обращения на телефон доверия гарантируется.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доверия за последние годы стал одной из привычных и необходимых служб психологической помощи детям в нашей стране.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sun9-43.userapi.com/c858220/v858220041/1667ed/FpUZKxBFaq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000504"/>
            <a:ext cx="2714644" cy="2714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s://avatars.mds.yandex.net/get-pdb/1583023/23576852-d882-4367-a26d-828e0ad0e2fb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2214554"/>
            <a:ext cx="785818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Позвонить на телефон доверия можно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 такими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проблемами как: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 взаимоотношениях со сверстниками - друзьями и противоположным полом (со мной не дружат, я поссорился с другом и не знаю как помириться,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булинг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я не такой как все (толстый, рыжий и т.д.), мне одиноко, я влюбился и мне не отвечают взаимностью и 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 взаимоотношениях с родителями (меня не понимают, им нет до меня никакого дела или наоборот - меня опекают, не разрешают мне гулять/дружить с кем-то, заставляют поступать в институт, который мне не нравится, постоянно на меня орут, ругают за двойки, мама с папой разводятся и я чувствую себя никому не нужным, родился брат/сестра и я им не нужен и т.д. и т.п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проблемы в школе (боюсь экзаменов, не хочу учиться, плохие отношения с учителями, стресс перед ЕГЭ, боюсь получить двойку и 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тревожные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суицидальные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звонки (я в депрессии, я не вижу выхода из моей трудной ситуации, я не хочу жить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3" name="Picture 1" descr="C:\Users\Пабло\Desktop\795266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8072462" cy="1800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avatars.mds.yandex.net/get-pdb/1583023/23576852-d882-4367-a26d-828e0ad0e2fb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1</a:t>
            </a:r>
            <a:r>
              <a:rPr lang="ru-RU" sz="2000" b="1" dirty="0" smtClean="0"/>
              <a:t>) Телефон доверия </a:t>
            </a:r>
            <a:r>
              <a:rPr lang="ru-RU" sz="2000" b="1" dirty="0" smtClean="0"/>
              <a:t>Психоневрологического диспансера </a:t>
            </a:r>
            <a:r>
              <a:rPr lang="ru-RU" sz="2000" b="1" dirty="0" smtClean="0"/>
              <a:t>РО </a:t>
            </a:r>
            <a:r>
              <a:rPr lang="ru-RU" sz="2000" b="1" dirty="0" smtClean="0"/>
              <a:t>                 +</a:t>
            </a:r>
            <a:r>
              <a:rPr lang="ru-RU" sz="2000" b="1" dirty="0" smtClean="0"/>
              <a:t>7(863)223-41-41</a:t>
            </a:r>
          </a:p>
          <a:p>
            <a:pPr>
              <a:buNone/>
            </a:pPr>
            <a:r>
              <a:rPr lang="ru-RU" sz="2000" b="1" dirty="0" smtClean="0"/>
              <a:t>2) Телефон горячей </a:t>
            </a:r>
            <a:r>
              <a:rPr lang="ru-RU" sz="2000" b="1" dirty="0" smtClean="0"/>
              <a:t>линии Центра </a:t>
            </a:r>
            <a:r>
              <a:rPr lang="ru-RU" sz="2000" b="1" dirty="0" smtClean="0"/>
              <a:t>экстренной психологической </a:t>
            </a:r>
            <a:r>
              <a:rPr lang="ru-RU" sz="2000" b="1" dirty="0" smtClean="0"/>
              <a:t>помощи МЧС России     +7(495)626-37-07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3) Интернет </a:t>
            </a:r>
            <a:r>
              <a:rPr lang="ru-RU" sz="2000" b="1" dirty="0" smtClean="0"/>
              <a:t>служба экстренной </a:t>
            </a:r>
            <a:r>
              <a:rPr lang="ru-RU" sz="2000" b="1" dirty="0" smtClean="0"/>
              <a:t>психологической помощи </a:t>
            </a:r>
            <a:r>
              <a:rPr lang="ru-RU" sz="2000" b="1" dirty="0" smtClean="0"/>
              <a:t>МЧС России              </a:t>
            </a:r>
            <a:r>
              <a:rPr lang="en-US" sz="2000" b="1" dirty="0" smtClean="0"/>
              <a:t>psi.mchs.gov.ru</a:t>
            </a:r>
            <a:endParaRPr lang="en-US" sz="2000" b="1" dirty="0" smtClean="0"/>
          </a:p>
          <a:p>
            <a:pPr>
              <a:buNone/>
            </a:pPr>
            <a:r>
              <a:rPr lang="ru-RU" sz="2000" b="1" dirty="0" smtClean="0"/>
              <a:t>4) Всероссийский </a:t>
            </a:r>
            <a:r>
              <a:rPr lang="ru-RU" sz="2000" b="1" dirty="0" smtClean="0"/>
              <a:t>телефон доверия  8(800)2000-122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5) Сайт поддержки детей </a:t>
            </a:r>
            <a:r>
              <a:rPr lang="ru-RU" sz="2000" b="1" dirty="0" smtClean="0"/>
              <a:t>в Интернете </a:t>
            </a:r>
            <a:r>
              <a:rPr lang="ru-RU" sz="2000" b="1" dirty="0" smtClean="0"/>
              <a:t>«Дети России </a:t>
            </a:r>
            <a:r>
              <a:rPr lang="ru-RU" sz="2000" b="1" dirty="0" err="1" smtClean="0"/>
              <a:t>Онлайн</a:t>
            </a:r>
            <a:r>
              <a:rPr lang="ru-RU" sz="2000" b="1" dirty="0" smtClean="0"/>
              <a:t>» 8(800)25-000-15 </a:t>
            </a:r>
            <a:r>
              <a:rPr lang="ru-RU" sz="2000" b="1" dirty="0" smtClean="0"/>
              <a:t>(горячая </a:t>
            </a:r>
            <a:r>
              <a:rPr lang="ru-RU" sz="2000" b="1" dirty="0" smtClean="0"/>
              <a:t>линия) и </a:t>
            </a:r>
            <a:r>
              <a:rPr lang="en-US" sz="2000" b="1" dirty="0" smtClean="0"/>
              <a:t>detionline.com </a:t>
            </a:r>
            <a:r>
              <a:rPr lang="en-US" sz="2000" b="1" dirty="0" smtClean="0"/>
              <a:t>(</a:t>
            </a:r>
            <a:r>
              <a:rPr lang="ru-RU" sz="2000" b="1" dirty="0" smtClean="0"/>
              <a:t>сайт и </a:t>
            </a:r>
            <a:r>
              <a:rPr lang="ru-RU" sz="2000" b="1" dirty="0" smtClean="0"/>
              <a:t>чат)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А для родителей еще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рекомендуем портал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900" i="1" dirty="0" err="1" smtClean="0">
                <a:latin typeface="Times New Roman" pitchFamily="18" charset="0"/>
                <a:cs typeface="Times New Roman" pitchFamily="18" charset="0"/>
              </a:rPr>
              <a:t>Я-родитель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https://www.ya-roditel.ru/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Там есть много полезной информации - статьи, видео, </a:t>
            </a:r>
            <a:r>
              <a:rPr lang="ru-RU" sz="1900" i="1" dirty="0" err="1" smtClean="0">
                <a:latin typeface="Times New Roman" pitchFamily="18" charset="0"/>
                <a:cs typeface="Times New Roman" pitchFamily="18" charset="0"/>
              </a:rPr>
              <a:t>инфографика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 и возможность получить бесплатно консультацию психолога и юриста.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dirty="0" smtClean="0"/>
              <a:t>Телефоны доверия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avatars.mds.yandex.net/get-zen_doc/1534997/pub_5dce85e634bb0473996303ff_5dce88261b50cd22ca7b1a6d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552</Words>
  <PresentationFormat>Экран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Телефоны доверия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Пабло</dc:creator>
  <cp:lastModifiedBy>Пабло</cp:lastModifiedBy>
  <cp:revision>5</cp:revision>
  <dcterms:created xsi:type="dcterms:W3CDTF">2020-04-29T07:53:44Z</dcterms:created>
  <dcterms:modified xsi:type="dcterms:W3CDTF">2020-04-29T08:42:24Z</dcterms:modified>
</cp:coreProperties>
</file>