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20" autoAdjust="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4473B36-7FD0-426B-B0EB-152640FA77B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4D8ED0-3F43-4EA6-BCAF-3433E0C19D6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3548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3B36-7FD0-426B-B0EB-152640FA77B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8ED0-3F43-4EA6-BCAF-3433E0C19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58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3B36-7FD0-426B-B0EB-152640FA77B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8ED0-3F43-4EA6-BCAF-3433E0C19D6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42919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3B36-7FD0-426B-B0EB-152640FA77B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8ED0-3F43-4EA6-BCAF-3433E0C19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41346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3B36-7FD0-426B-B0EB-152640FA77B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8ED0-3F43-4EA6-BCAF-3433E0C19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147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3B36-7FD0-426B-B0EB-152640FA77B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8ED0-3F43-4EA6-BCAF-3433E0C19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28075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3B36-7FD0-426B-B0EB-152640FA77B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8ED0-3F43-4EA6-BCAF-3433E0C19D6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33922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3B36-7FD0-426B-B0EB-152640FA77B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8ED0-3F43-4EA6-BCAF-3433E0C19D6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71225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3B36-7FD0-426B-B0EB-152640FA77B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8ED0-3F43-4EA6-BCAF-3433E0C19D6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9009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3B36-7FD0-426B-B0EB-152640FA77B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8ED0-3F43-4EA6-BCAF-3433E0C19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838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3B36-7FD0-426B-B0EB-152640FA77B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8ED0-3F43-4EA6-BCAF-3433E0C19D6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9024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3B36-7FD0-426B-B0EB-152640FA77B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8ED0-3F43-4EA6-BCAF-3433E0C19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133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3B36-7FD0-426B-B0EB-152640FA77B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8ED0-3F43-4EA6-BCAF-3433E0C19D6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8245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3B36-7FD0-426B-B0EB-152640FA77B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8ED0-3F43-4EA6-BCAF-3433E0C19D6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9683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3B36-7FD0-426B-B0EB-152640FA77B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8ED0-3F43-4EA6-BCAF-3433E0C19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172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3B36-7FD0-426B-B0EB-152640FA77B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8ED0-3F43-4EA6-BCAF-3433E0C19D6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0567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3B36-7FD0-426B-B0EB-152640FA77B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8ED0-3F43-4EA6-BCAF-3433E0C19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321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473B36-7FD0-426B-B0EB-152640FA77B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4D8ED0-3F43-4EA6-BCAF-3433E0C19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376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1428736"/>
            <a:ext cx="7772400" cy="41434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ОТЧЕТ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 ПРОВЕДЕНИИ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IX</a:t>
            </a:r>
            <a:r>
              <a:rPr lang="ru-RU" sz="2400" b="1" dirty="0" smtClean="0">
                <a:solidFill>
                  <a:srgbClr val="FF0000"/>
                </a:solidFill>
              </a:rPr>
              <a:t> ВСЕРОССИЙСКОЙ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ШКОЛЬНОЙ НЕДЕЛИ ВЫСОКИХ ТЕХНОЛОГИЙ И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ТЕХНОПРЕДПРИНИМАТЕЛЬСТВА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В МБОУ «ГИМНАЗИЯ №34»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г. РОСТОВА-на-ДОНУ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928670"/>
            <a:ext cx="2928958" cy="100013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17.03.2020  г.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2285992"/>
            <a:ext cx="4271962" cy="428628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200" b="1" dirty="0" smtClean="0"/>
              <a:t>Для учеников 7-х классов прошел урок  «Введение в </a:t>
            </a:r>
            <a:r>
              <a:rPr lang="ru-RU" sz="3200" b="1" dirty="0" err="1" smtClean="0"/>
              <a:t>нанобиологию</a:t>
            </a:r>
            <a:r>
              <a:rPr lang="ru-RU" sz="3200" b="1" dirty="0" smtClean="0"/>
              <a:t> и </a:t>
            </a:r>
            <a:r>
              <a:rPr lang="ru-RU" sz="3200" b="1" dirty="0" err="1" smtClean="0"/>
              <a:t>нанобиотехнологию</a:t>
            </a:r>
            <a:r>
              <a:rPr lang="ru-RU" sz="3200" b="1" dirty="0" smtClean="0"/>
              <a:t>», на котором они получили  возможность создать модель транспортного компонента живой клетки (</a:t>
            </a:r>
            <a:r>
              <a:rPr lang="ru-RU" sz="3200" b="1" dirty="0" err="1" smtClean="0"/>
              <a:t>липосомы</a:t>
            </a:r>
            <a:r>
              <a:rPr lang="ru-RU" sz="3200" b="1" dirty="0" smtClean="0"/>
              <a:t>). </a:t>
            </a:r>
          </a:p>
          <a:p>
            <a:pPr algn="ctr"/>
            <a:r>
              <a:rPr lang="ru-RU" sz="3200" b="1" dirty="0" smtClean="0"/>
              <a:t>В 8 г прошел урок-конференция «Что изучает наука биофизика и как она это делает?», на котором ребята узнали как работают биофизики на примере изучения удивительного биологического процесса, который называется морфогенез.</a:t>
            </a:r>
          </a:p>
          <a:p>
            <a:endParaRPr lang="ru-RU" dirty="0"/>
          </a:p>
        </p:txBody>
      </p:sp>
      <p:pic>
        <p:nvPicPr>
          <p:cNvPr id="5" name="Содержимое 4" descr="C:\Users\Наталья\AppData\Local\Microsoft\Windows\INetCache\Content.Word\IMG-20200317-WA0095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785794"/>
            <a:ext cx="235745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аталья\AppData\Local\Microsoft\Windows\INetCache\Content.Word\IMG-20200317-WA00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214686"/>
            <a:ext cx="221457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4714908" cy="107157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 18.03.2020 г.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Младшие школьники 2 класса  провели внеурочное занятие- собирали модели из конструктора </a:t>
            </a:r>
            <a:r>
              <a:rPr lang="ru-RU" b="1" dirty="0" err="1" smtClean="0"/>
              <a:t>Lego</a:t>
            </a:r>
            <a:r>
              <a:rPr lang="ru-RU" b="1" dirty="0" smtClean="0"/>
              <a:t>.  Каждый ученик продемонстрировал свое мастерство. Модели получились  разные: на любой вкус и цвет, и даже размер!</a:t>
            </a:r>
          </a:p>
          <a:p>
            <a:endParaRPr lang="ru-RU" dirty="0"/>
          </a:p>
        </p:txBody>
      </p:sp>
      <p:pic>
        <p:nvPicPr>
          <p:cNvPr id="5" name="Содержимое 4" descr="C:\Users\98AF~1\AppData\Local\Temp\7zO0E6B1593\IMG-20200317-WA0074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857232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98AF~1\AppData\Local\Temp\7zO0E61A7C3\IMG-20200317-WA00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786190"/>
            <a:ext cx="31432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3823762" cy="1303867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18.03.2020  г.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/>
              <a:t>Учащиеся 9-х и 11-х  классов с удовольствием принимали участие в развлекательной игре «Красиво атомы сложились», из коллекции сайта, в ходе которой угадывали фамилии выдающихся ученых. </a:t>
            </a:r>
          </a:p>
          <a:p>
            <a:endParaRPr lang="ru-RU" dirty="0"/>
          </a:p>
        </p:txBody>
      </p:sp>
      <p:pic>
        <p:nvPicPr>
          <p:cNvPr id="5" name="Содержимое 4" descr="E:\фото ВТиПТ\IMG_20200314_095703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8629" r="-178" b="11885"/>
          <a:stretch>
            <a:fillRect/>
          </a:stretch>
        </p:blipFill>
        <p:spPr bwMode="auto">
          <a:xfrm>
            <a:off x="4786314" y="785794"/>
            <a:ext cx="321471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фото ВТиПТ\IMG_20200317_1212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876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3466572" cy="1303867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18.03.2020  г.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/>
              <a:t>В кабинетах физики и химии открылись  лаборатории «Опыты своими руками», куда мог прийти любой желающий и провести опыт или разработать физический прибор под руководством педагогов.</a:t>
            </a:r>
          </a:p>
          <a:p>
            <a:endParaRPr lang="ru-RU" dirty="0"/>
          </a:p>
        </p:txBody>
      </p:sp>
      <p:pic>
        <p:nvPicPr>
          <p:cNvPr id="5" name="Содержимое 4" descr="C:\Users\Наталья\AppData\Local\Microsoft\Windows\INetCache\Content.Word\1575017690906.jpg"/>
          <p:cNvPicPr>
            <a:picLocks noGrp="1"/>
          </p:cNvPicPr>
          <p:nvPr>
            <p:ph sz="half" idx="2"/>
          </p:nvPr>
        </p:nvPicPr>
        <p:blipFill>
          <a:blip r:embed="rId2"/>
          <a:srcRect l="10095"/>
          <a:stretch>
            <a:fillRect/>
          </a:stretch>
        </p:blipFill>
        <p:spPr bwMode="auto">
          <a:xfrm>
            <a:off x="4929190" y="2357430"/>
            <a:ext cx="29289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втитп\14.03\фрукт.бат.jpg"/>
          <p:cNvPicPr/>
          <p:nvPr/>
        </p:nvPicPr>
        <p:blipFill>
          <a:blip r:embed="rId3" cstate="print"/>
          <a:srcRect l="16338" r="15411"/>
          <a:stretch>
            <a:fillRect/>
          </a:stretch>
        </p:blipFill>
        <p:spPr bwMode="auto">
          <a:xfrm>
            <a:off x="4572000" y="4143380"/>
            <a:ext cx="2357454" cy="209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915337"/>
            <a:ext cx="3714776" cy="1303867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18.03.2020  г.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b="1" dirty="0" smtClean="0"/>
              <a:t>Младшие школьники определили победителя конкурса рисунков.</a:t>
            </a:r>
          </a:p>
          <a:p>
            <a:endParaRPr lang="ru-RU" dirty="0"/>
          </a:p>
        </p:txBody>
      </p:sp>
      <p:pic>
        <p:nvPicPr>
          <p:cNvPr id="5" name="Содержимое 4" descr="D:\работа\роснано20\IMG-20200317-WA0053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785794"/>
            <a:ext cx="200026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98AF~1\AppData\Local\Temp\7zO00FFA808\IMG-20200317-WA00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143248"/>
            <a:ext cx="342902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3395134" cy="1303867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18.03.2020 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2357430"/>
            <a:ext cx="3357586" cy="414340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 smtClean="0"/>
              <a:t>Ученики 2 класса участвовали в проекте " Лаборатория" Познай природу». Ребята познакомились с понятием молекулы, окунулись в микромиры атомов и частиц, удивились , что наш мир состоит из мельчайших элементов и эти элементы такие разные по своей форме и составу!</a:t>
            </a:r>
          </a:p>
          <a:p>
            <a:endParaRPr lang="ru-RU" dirty="0"/>
          </a:p>
        </p:txBody>
      </p:sp>
      <p:pic>
        <p:nvPicPr>
          <p:cNvPr id="5" name="Содержимое 4" descr="C:\Users\Наталья\Downloads\IMG-20200318-WA0005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785794"/>
            <a:ext cx="35004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аталья\Downloads\IMG-20200318-WA0003 (1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00438"/>
            <a:ext cx="35004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1142984"/>
            <a:ext cx="5214974" cy="105156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18.03.2020  г.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65647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/>
              <a:t>Команда гимназистов 7б класса участвовала в </a:t>
            </a:r>
            <a:r>
              <a:rPr lang="ru-RU" b="1" dirty="0" err="1" smtClean="0"/>
              <a:t>квесте</a:t>
            </a:r>
            <a:r>
              <a:rPr lang="ru-RU" b="1" dirty="0" smtClean="0"/>
              <a:t> «Академия естественно-математических наук», организованный  МБОУ «Школа №6». Ребятам очень понравилось распутывать головоломки. И напряженная работа привела команду на 3 место.</a:t>
            </a:r>
          </a:p>
          <a:p>
            <a:endParaRPr lang="ru-RU" dirty="0"/>
          </a:p>
        </p:txBody>
      </p:sp>
      <p:pic>
        <p:nvPicPr>
          <p:cNvPr id="5" name="Содержимое 4" descr="C:\Users\98AF~1\AppData\Local\Temp\7zO03598EE2\IMG-20200318-WA0014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714356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98AF~1\AppData\Local\Temp\7zO035F1D73\IMG-20200318-WA00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928934"/>
            <a:ext cx="221457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3857652" cy="100013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18.03.2020  г.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866" y="2071678"/>
            <a:ext cx="3337560" cy="386277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b="1" dirty="0" smtClean="0"/>
              <a:t>В гимназии так же была проведена игра «Эти трудные науки с НАНО» и для обучающихся 9-х классов, в которой победу  одержала команда   9А класса</a:t>
            </a:r>
            <a:endParaRPr lang="ru-RU" b="1" dirty="0"/>
          </a:p>
        </p:txBody>
      </p:sp>
      <p:pic>
        <p:nvPicPr>
          <p:cNvPr id="5" name="Содержимое 4" descr="E:\фото ВТиПТ\IMG-20200317-WA0207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714356"/>
            <a:ext cx="314327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фото ВТиПТ\IMG-20200317-WA01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429000"/>
            <a:ext cx="34290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3609448" cy="1303867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18.03.2020 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866" y="2071678"/>
            <a:ext cx="3337560" cy="4071966"/>
          </a:xfrm>
        </p:spPr>
        <p:txBody>
          <a:bodyPr/>
          <a:lstStyle/>
          <a:p>
            <a:endParaRPr lang="ru-RU" dirty="0" smtClean="0"/>
          </a:p>
          <a:p>
            <a:pPr algn="ctr"/>
            <a:r>
              <a:rPr lang="ru-RU" b="1" dirty="0" smtClean="0"/>
              <a:t>Команда ребят из 3-4 классов участвовала в районном мероприятии, проводимом МБОУ «Лицей №56» «Держи </a:t>
            </a:r>
            <a:r>
              <a:rPr lang="ru-RU" b="1" dirty="0" err="1" smtClean="0"/>
              <a:t>лайфак</a:t>
            </a:r>
            <a:r>
              <a:rPr lang="ru-RU" b="1" dirty="0" smtClean="0"/>
              <a:t>». </a:t>
            </a:r>
          </a:p>
          <a:p>
            <a:endParaRPr lang="ru-RU" dirty="0"/>
          </a:p>
        </p:txBody>
      </p:sp>
      <p:pic>
        <p:nvPicPr>
          <p:cNvPr id="5" name="Содержимое 4" descr="C:\Users\98AF~1\AppData\Local\Temp\7zO80442F40\IMG-20200318-WA0005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t="23269"/>
          <a:stretch>
            <a:fillRect/>
          </a:stretch>
        </p:blipFill>
        <p:spPr bwMode="auto">
          <a:xfrm>
            <a:off x="5357818" y="785794"/>
            <a:ext cx="321471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98AF~1\AppData\Local\Temp\7zO804AB0D2\IMG-20200318-WA0006.jpg"/>
          <p:cNvPicPr/>
          <p:nvPr/>
        </p:nvPicPr>
        <p:blipFill>
          <a:blip r:embed="rId3" cstate="print"/>
          <a:srcRect r="6061" b="2439"/>
          <a:stretch>
            <a:fillRect/>
          </a:stretch>
        </p:blipFill>
        <p:spPr bwMode="auto">
          <a:xfrm>
            <a:off x="4786314" y="3357562"/>
            <a:ext cx="221457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3609448" cy="1303867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19.03. 20 г.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2000240"/>
            <a:ext cx="3571900" cy="421484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algn="ctr"/>
            <a:r>
              <a:rPr lang="ru-RU" b="1" dirty="0" smtClean="0"/>
              <a:t>В этот день были подведены итоги конкурса рисунков и конкурса эссе на тему «Роботы в моей жизни». В конкурсе рисунков победила Лукьянович Е. (7д), в конкурсе эссе </a:t>
            </a:r>
            <a:r>
              <a:rPr lang="ru-RU" b="1" dirty="0" err="1" smtClean="0"/>
              <a:t>Бдоян</a:t>
            </a:r>
            <a:r>
              <a:rPr lang="ru-RU" b="1" dirty="0" smtClean="0"/>
              <a:t> А.(8д)</a:t>
            </a:r>
          </a:p>
          <a:p>
            <a:endParaRPr lang="ru-RU" dirty="0"/>
          </a:p>
        </p:txBody>
      </p:sp>
      <p:pic>
        <p:nvPicPr>
          <p:cNvPr id="5" name="Содержимое 4" descr="C:\Users\Наталья\AppData\Local\Microsoft\Windows\INetCache\Content.Word\IMG-20200214-WA0004.jpg"/>
          <p:cNvPicPr>
            <a:picLocks noGrp="1"/>
          </p:cNvPicPr>
          <p:nvPr>
            <p:ph sz="half" idx="2"/>
          </p:nvPr>
        </p:nvPicPr>
        <p:blipFill>
          <a:blip r:embed="rId2"/>
          <a:srcRect l="15592" t="18561" r="13681"/>
          <a:stretch>
            <a:fillRect/>
          </a:stretch>
        </p:blipFill>
        <p:spPr bwMode="auto">
          <a:xfrm>
            <a:off x="4214810" y="642918"/>
            <a:ext cx="1578740" cy="25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аталья\AppData\Local\Microsoft\Windows\INetCache\Content.Word\IMG-20200214-WA0003.jpg"/>
          <p:cNvPicPr/>
          <p:nvPr/>
        </p:nvPicPr>
        <p:blipFill>
          <a:blip r:embed="rId3" cstate="print"/>
          <a:srcRect l="11817" t="14008"/>
          <a:stretch>
            <a:fillRect/>
          </a:stretch>
        </p:blipFill>
        <p:spPr bwMode="auto">
          <a:xfrm>
            <a:off x="5715008" y="1857364"/>
            <a:ext cx="16430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аталья\AppData\Local\Microsoft\Windows\INetCache\Content.Word\IMG-20200214-WA0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714752"/>
            <a:ext cx="242889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Наталья\AppData\Local\Microsoft\Windows\INetCache\Content.Word\IMG-20200214-WA00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429132"/>
            <a:ext cx="242889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98AF~1\AppData\Local\Temp\7zO804EC424\IMG_20200318_14295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785794"/>
            <a:ext cx="1549691" cy="207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1" y="928671"/>
            <a:ext cx="5760641" cy="1143007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16.03.2020 г.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2000240"/>
            <a:ext cx="4129086" cy="4500594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algn="ctr"/>
            <a:r>
              <a:rPr lang="ru-RU" b="1" dirty="0" smtClean="0"/>
              <a:t>В МБОУ «Гимназия №34» IХ Всероссийская  Школьная неделя Высоких технологий и </a:t>
            </a:r>
            <a:r>
              <a:rPr lang="ru-RU" b="1" dirty="0" err="1" smtClean="0"/>
              <a:t>технопредпринимательства</a:t>
            </a:r>
            <a:r>
              <a:rPr lang="ru-RU" b="1" dirty="0" smtClean="0"/>
              <a:t>  НВТиТ-2020 отрылась встречей и лекцией ученым-физиком, зам. директора НИИ новых материалов Гуда А.А. Он обратился к гимназистам с приветственным словом и прочитал лекцию о новых методах исследования новых материалов. Ребята с удовольствие  окунулись в мир  органических светодиодов, гибких экранов. Лекция очень понравилась ребятам.</a:t>
            </a:r>
            <a:endParaRPr lang="ru-RU" b="1" dirty="0"/>
          </a:p>
        </p:txBody>
      </p:sp>
      <p:pic>
        <p:nvPicPr>
          <p:cNvPr id="5" name="Содержимое 4" descr="E:\фото ВТиПТ\IMG_20200312_095506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928670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фото ВТиПТ\IMG_20200312_095404.jpg"/>
          <p:cNvPicPr/>
          <p:nvPr/>
        </p:nvPicPr>
        <p:blipFill>
          <a:blip r:embed="rId3" cstate="print"/>
          <a:srcRect l="5827" t="6507" r="2685"/>
          <a:stretch>
            <a:fillRect/>
          </a:stretch>
        </p:blipFill>
        <p:spPr bwMode="auto">
          <a:xfrm>
            <a:off x="5214942" y="3500438"/>
            <a:ext cx="300039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 l="14169" t="14553"/>
          <a:stretch>
            <a:fillRect/>
          </a:stretch>
        </p:blipFill>
        <p:spPr bwMode="auto">
          <a:xfrm>
            <a:off x="4929190" y="714356"/>
            <a:ext cx="3375050" cy="251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00438"/>
            <a:ext cx="352896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3180820" cy="1303867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19.03. 2020 г.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2487168"/>
            <a:ext cx="3000396" cy="379935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Команда гимназистов участвовала в  межшкольном естественнонаучном турнире, проводимым  в рамках недели высоких технологий МБОУ «Школа №3», в котором  заняла </a:t>
            </a:r>
          </a:p>
          <a:p>
            <a:pPr algn="ctr">
              <a:buNone/>
            </a:pPr>
            <a:r>
              <a:rPr lang="ru-RU" b="1" dirty="0" smtClean="0"/>
              <a:t>        1 место.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714620"/>
            <a:ext cx="1428760" cy="190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915337"/>
            <a:ext cx="3643338" cy="58483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20.03.2020 г.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68" y="1500174"/>
            <a:ext cx="4929222" cy="4434282"/>
          </a:xfrm>
        </p:spPr>
        <p:txBody>
          <a:bodyPr>
            <a:normAutofit/>
          </a:bodyPr>
          <a:lstStyle/>
          <a:p>
            <a:r>
              <a:rPr lang="ru-RU" b="1" dirty="0" smtClean="0"/>
              <a:t>Команда гимназистов 9 б класса участвовала в районном мероприятии, организованным МБОУ «Школа №90</a:t>
            </a:r>
            <a:r>
              <a:rPr lang="ru-RU" b="1" dirty="0" smtClean="0"/>
              <a:t>»,  </a:t>
            </a:r>
            <a:r>
              <a:rPr lang="ru-RU" b="1" dirty="0" err="1" smtClean="0"/>
              <a:t>квесте</a:t>
            </a:r>
            <a:r>
              <a:rPr lang="ru-RU" b="1" dirty="0" smtClean="0"/>
              <a:t> «</a:t>
            </a:r>
            <a:r>
              <a:rPr lang="ru-RU" b="1" dirty="0" err="1" smtClean="0"/>
              <a:t>Наномир</a:t>
            </a:r>
            <a:r>
              <a:rPr lang="ru-RU" b="1" smtClean="0"/>
              <a:t>», </a:t>
            </a:r>
            <a:r>
              <a:rPr lang="ru-RU" b="1" smtClean="0"/>
              <a:t>где заняла </a:t>
            </a:r>
            <a:r>
              <a:rPr lang="ru-RU" b="1" dirty="0" smtClean="0"/>
              <a:t>почетное 3 место. </a:t>
            </a:r>
          </a:p>
          <a:p>
            <a:endParaRPr lang="ru-RU" dirty="0"/>
          </a:p>
        </p:txBody>
      </p:sp>
      <p:pic>
        <p:nvPicPr>
          <p:cNvPr id="5" name="Содержимое 4" descr="C:\Users\98AF~1\AppData\Local\Temp\7zO0A454D94\IMG-20200320-WA0010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258484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98AF~1\AppData\Local\Temp\7zO0A481204\IMG-20200320-WA001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929066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98AF~1\AppData\Local\Temp\7zO0A47A063\IMG-20200320-WA000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786190"/>
            <a:ext cx="3214710" cy="246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4752456" cy="1303867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16.03.2020 г.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866" y="2143116"/>
            <a:ext cx="3337560" cy="4000528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 algn="ctr"/>
            <a:r>
              <a:rPr lang="ru-RU" b="1" dirty="0" smtClean="0"/>
              <a:t>В 10-х классах прошел урок- конференция «</a:t>
            </a:r>
            <a:r>
              <a:rPr lang="ru-RU" b="1" dirty="0" err="1" smtClean="0"/>
              <a:t>Нанотехнологии</a:t>
            </a:r>
            <a:r>
              <a:rPr lang="ru-RU" b="1" dirty="0" smtClean="0"/>
              <a:t> – будущее будет интересным». Ребята выступили со своими презентациями и познакомили всех остальных с новыми </a:t>
            </a:r>
            <a:r>
              <a:rPr lang="ru-RU" b="1" dirty="0" err="1" smtClean="0"/>
              <a:t>нанотехнологиями</a:t>
            </a:r>
            <a:r>
              <a:rPr lang="ru-RU" b="1" dirty="0" smtClean="0"/>
              <a:t> в медицине, строительстве, производстве новых материалов.</a:t>
            </a:r>
            <a:endParaRPr lang="ru-RU" b="1" dirty="0"/>
          </a:p>
        </p:txBody>
      </p:sp>
      <p:pic>
        <p:nvPicPr>
          <p:cNvPr id="5" name="Содержимое 4" descr="C:\Users\Наталья\AppData\Local\Microsoft\Windows\INetCache\Content.Word\1552370006339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500306"/>
            <a:ext cx="35719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8260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16.03.2020 г.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/>
              <a:t>В 5 г  классе прошел урок « Основы искусственного интеллекта и машинного обучения», на котором пятиклассники  познакомились с технологиями искусственного интеллекта и их использованием в современном мире.</a:t>
            </a:r>
          </a:p>
          <a:p>
            <a:pPr algn="ctr"/>
            <a:r>
              <a:rPr lang="ru-RU" b="1" dirty="0" smtClean="0"/>
              <a:t>В 7-х классах прошло внеурочное занятие «Внеурочное занятие «Микромир: молекулы и атом </a:t>
            </a:r>
            <a:r>
              <a:rPr lang="ru-RU" b="1" dirty="0" err="1" smtClean="0"/>
              <a:t>ы</a:t>
            </a:r>
            <a:r>
              <a:rPr lang="ru-RU" b="1" dirty="0" smtClean="0"/>
              <a:t>» . 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Наталья\AppData\Local\Microsoft\Windows\INetCache\Content.Word\IMG-20200317-WA00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714620"/>
            <a:ext cx="335758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15337"/>
            <a:ext cx="4357718" cy="1303867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16.03.2020 г.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2428868"/>
            <a:ext cx="3800078" cy="3714776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100" b="1" dirty="0" smtClean="0"/>
              <a:t>В школьной библиотеке открылась выставка </a:t>
            </a:r>
            <a:r>
              <a:rPr lang="ru-RU" sz="2100" b="1" dirty="0" err="1" smtClean="0"/>
              <a:t>медиаресурсов</a:t>
            </a:r>
            <a:r>
              <a:rPr lang="ru-RU" sz="2100" b="1" dirty="0" smtClean="0"/>
              <a:t>, посвященная </a:t>
            </a:r>
            <a:r>
              <a:rPr lang="ru-RU" sz="2100" b="1" dirty="0" err="1" smtClean="0"/>
              <a:t>нанотехнологиям</a:t>
            </a:r>
            <a:r>
              <a:rPr lang="ru-RU" sz="2100" b="1" dirty="0" smtClean="0"/>
              <a:t>, открытиям в области космоса, ученым. Был объявлен конкурс рисунков для младших школьников «Удивительный мир НАНО» и для средней школы «Микро и макро мир: дом в котором я живу:». </a:t>
            </a:r>
          </a:p>
          <a:p>
            <a:pPr algn="ctr"/>
            <a:endParaRPr lang="ru-RU" sz="2400" b="1" dirty="0"/>
          </a:p>
        </p:txBody>
      </p:sp>
      <p:pic>
        <p:nvPicPr>
          <p:cNvPr id="5" name="Содержимое 4" descr="C:\Users\Наталья\AppData\Local\Microsoft\Windows\INetCache\Content.Word\IMG-20200316-WA0003.jpg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286380" y="714356"/>
            <a:ext cx="2584846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аталья\AppData\Local\Microsoft\Windows\INetCache\Content.Word\IMG-20200316-WA0002.jpg"/>
          <p:cNvPicPr/>
          <p:nvPr/>
        </p:nvPicPr>
        <p:blipFill>
          <a:blip r:embed="rId3"/>
          <a:srcRect l="6799" b="6388"/>
          <a:stretch>
            <a:fillRect/>
          </a:stretch>
        </p:blipFill>
        <p:spPr bwMode="auto">
          <a:xfrm>
            <a:off x="4714876" y="4143380"/>
            <a:ext cx="293767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15337"/>
            <a:ext cx="4000528" cy="1156341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17.03.2020  г.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928802"/>
            <a:ext cx="3929090" cy="464347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 smtClean="0"/>
              <a:t>Ученики начальной школы,  несмотря на свой юный возраст, активно принимают участие в школьных мероприятиях, посвящённым высоким технологиям.</a:t>
            </a:r>
          </a:p>
          <a:p>
            <a:pPr algn="ctr"/>
            <a:r>
              <a:rPr lang="ru-RU" b="1" dirty="0" smtClean="0"/>
              <a:t>Третьеклассники участвовали в игре" Удивительные нано частицы". Ребята познакомились с понятием </a:t>
            </a:r>
            <a:r>
              <a:rPr lang="ru-RU" b="1" dirty="0" err="1" smtClean="0"/>
              <a:t>наночастиц</a:t>
            </a:r>
            <a:r>
              <a:rPr lang="ru-RU" b="1" dirty="0" smtClean="0"/>
              <a:t>, мастерили нано частицы из </a:t>
            </a:r>
          </a:p>
          <a:p>
            <a:pPr algn="ctr">
              <a:buNone/>
            </a:pPr>
            <a:r>
              <a:rPr lang="ru-RU" b="1" dirty="0" smtClean="0"/>
              <a:t>    подручных средств", погрузившись в волшебный мир </a:t>
            </a:r>
            <a:r>
              <a:rPr lang="ru-RU" b="1" dirty="0" err="1" smtClean="0"/>
              <a:t>нанотехнологий</a:t>
            </a:r>
            <a:r>
              <a:rPr lang="ru-RU" b="1" dirty="0" smtClean="0"/>
              <a:t> </a:t>
            </a:r>
          </a:p>
          <a:p>
            <a:pPr algn="ctr"/>
            <a:endParaRPr lang="ru-RU" dirty="0"/>
          </a:p>
        </p:txBody>
      </p:sp>
      <p:pic>
        <p:nvPicPr>
          <p:cNvPr id="5" name="Содержимое 4" descr="C:\Users\98AF~1\AppData\Local\Temp\7zOC1E5C53D\IMG-20200317-WA005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642918"/>
            <a:ext cx="207170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98AF~1\AppData\Local\Temp\7zOC1EA8E6E\IMG-20200313-WA00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571612"/>
            <a:ext cx="19288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98AF~1\AppData\Local\Temp\7zOC1EB8C5E\IMG-20200317-WA005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071942"/>
            <a:ext cx="300039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000108"/>
            <a:ext cx="3071834" cy="121444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17.03.2020  г.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1785926"/>
            <a:ext cx="3500462" cy="4357718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b="1" dirty="0" smtClean="0"/>
              <a:t>В рамках недели высоких технологий младшие школьники изготавливали модели нано на уроках технологии. Ребята решили использовать стеклярус для своих поделок. </a:t>
            </a:r>
            <a:r>
              <a:rPr lang="ru-RU" b="1" dirty="0" err="1" smtClean="0"/>
              <a:t>Наномир</a:t>
            </a:r>
            <a:r>
              <a:rPr lang="ru-RU" b="1" dirty="0" smtClean="0"/>
              <a:t> для 3-х классов </a:t>
            </a:r>
            <a:r>
              <a:rPr lang="ru-RU" b="1" dirty="0" err="1" smtClean="0"/>
              <a:t>предсталяется</a:t>
            </a:r>
            <a:r>
              <a:rPr lang="ru-RU" b="1" dirty="0" smtClean="0"/>
              <a:t> красивым и ярким. Нано модели в виде необычных цветов и растений.</a:t>
            </a:r>
          </a:p>
          <a:p>
            <a:endParaRPr lang="ru-RU" dirty="0"/>
          </a:p>
        </p:txBody>
      </p:sp>
      <p:pic>
        <p:nvPicPr>
          <p:cNvPr id="5" name="Содержимое 4" descr="C:\Users\98AF~1\AppData\Local\Temp\7zO8716F66B\IMG-20200317-WA0048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714356"/>
            <a:ext cx="393065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98AF~1\AppData\Local\Temp\7zO871AED4B\IMG-20200317-WA004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357562"/>
            <a:ext cx="221457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3109382" cy="1303867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17.03.2020  г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2357430"/>
            <a:ext cx="3643338" cy="4071966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В 1 классах прошел конкурс " Удивительный мир нано". Ребята изобразили загадочный мир </a:t>
            </a:r>
            <a:r>
              <a:rPr lang="ru-RU" b="1" dirty="0" err="1" smtClean="0"/>
              <a:t>нанотехнологий</a:t>
            </a:r>
            <a:r>
              <a:rPr lang="ru-RU" b="1" dirty="0" smtClean="0"/>
              <a:t> так,  как они себе его представляют.  Наши юные  гимназисты получили удовольствие, </a:t>
            </a:r>
          </a:p>
          <a:p>
            <a:pPr algn="ctr">
              <a:buNone/>
            </a:pPr>
            <a:r>
              <a:rPr lang="ru-RU" b="1" dirty="0" smtClean="0"/>
              <a:t>  создавая свои </a:t>
            </a:r>
            <a:r>
              <a:rPr lang="ru-RU" b="1" dirty="0" err="1" smtClean="0"/>
              <a:t>наношедевры</a:t>
            </a:r>
            <a:r>
              <a:rPr lang="ru-RU" b="1" dirty="0" smtClean="0"/>
              <a:t>!</a:t>
            </a:r>
          </a:p>
          <a:p>
            <a:endParaRPr lang="ru-RU" dirty="0"/>
          </a:p>
        </p:txBody>
      </p:sp>
      <p:pic>
        <p:nvPicPr>
          <p:cNvPr id="5" name="Содержимое 4" descr="C:\Users\98AF~1\AppData\Local\Temp\7zO00F05485\IMG-20200317-WA0039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357562"/>
            <a:ext cx="393065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98AF~1\AppData\Local\Temp\7zO00F91314\IMG-20200317-WA00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500042"/>
            <a:ext cx="221457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857233"/>
            <a:ext cx="2823630" cy="4286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17.03.2020 г.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357298"/>
            <a:ext cx="3500462" cy="457715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 smtClean="0"/>
              <a:t>Для обучающихся 8-х классов   была проведена межшкольная  интеллектуальная игра «Эти трудные науки с НАНО», на которой обучающиеся показали свое мастерство и эрудицию. Победу одержала команда «Гимназия №34», </a:t>
            </a:r>
          </a:p>
          <a:p>
            <a:pPr algn="ctr"/>
            <a:r>
              <a:rPr lang="ru-RU" b="1" dirty="0" smtClean="0"/>
              <a:t>на  2-ом месте МБОУ «Школа №93», </a:t>
            </a:r>
          </a:p>
          <a:p>
            <a:pPr algn="ctr"/>
            <a:r>
              <a:rPr lang="ru-RU" b="1" dirty="0" smtClean="0"/>
              <a:t>на 3-м месте –МАОУ «Гимназия №76» </a:t>
            </a:r>
          </a:p>
          <a:p>
            <a:pPr algn="ctr"/>
            <a:endParaRPr lang="ru-RU" dirty="0"/>
          </a:p>
        </p:txBody>
      </p:sp>
      <p:pic>
        <p:nvPicPr>
          <p:cNvPr id="5" name="Содержимое 4" descr="C:\Users\Наталья\AppData\Local\Microsoft\Windows\INetCache\Content.Word\IMG-20200317-WA0001.jpg"/>
          <p:cNvPicPr>
            <a:picLocks noGrp="1"/>
          </p:cNvPicPr>
          <p:nvPr>
            <p:ph sz="half" idx="2"/>
          </p:nvPr>
        </p:nvPicPr>
        <p:blipFill>
          <a:blip r:embed="rId2"/>
          <a:srcRect l="7270" t="16943"/>
          <a:stretch>
            <a:fillRect/>
          </a:stretch>
        </p:blipFill>
        <p:spPr bwMode="auto">
          <a:xfrm>
            <a:off x="4214810" y="571480"/>
            <a:ext cx="3644898" cy="245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аталья\AppData\Local\Microsoft\Windows\INetCache\Content.Word\IMG-20200317-WA00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143116"/>
            <a:ext cx="2855199" cy="213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Наталья\AppData\Local\Microsoft\Windows\INetCache\Content.Word\IMG-20200317-WA0024.jpg"/>
          <p:cNvPicPr/>
          <p:nvPr/>
        </p:nvPicPr>
        <p:blipFill>
          <a:blip r:embed="rId4"/>
          <a:srcRect l="4485" t="11994"/>
          <a:stretch>
            <a:fillRect/>
          </a:stretch>
        </p:blipFill>
        <p:spPr bwMode="auto">
          <a:xfrm>
            <a:off x="3571868" y="4071942"/>
            <a:ext cx="3042669" cy="209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аталья\AppData\Local\Microsoft\Windows\INetCache\Content.Word\IMG-20200317-WA0025.jpg"/>
          <p:cNvPicPr/>
          <p:nvPr/>
        </p:nvPicPr>
        <p:blipFill>
          <a:blip r:embed="rId5"/>
          <a:srcRect l="4619" t="15371" r="5312"/>
          <a:stretch>
            <a:fillRect/>
          </a:stretch>
        </p:blipFill>
        <p:spPr bwMode="auto">
          <a:xfrm>
            <a:off x="6000760" y="4143380"/>
            <a:ext cx="2786082" cy="196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</TotalTime>
  <Words>801</Words>
  <Application>Microsoft Office PowerPoint</Application>
  <PresentationFormat>Экран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Натуральные материалы</vt:lpstr>
      <vt:lpstr>Слайд 1</vt:lpstr>
      <vt:lpstr>16.03.2020 г. </vt:lpstr>
      <vt:lpstr>16.03.2020 г. </vt:lpstr>
      <vt:lpstr>16.03.2020 г.</vt:lpstr>
      <vt:lpstr>16.03.2020 г. </vt:lpstr>
      <vt:lpstr>17.03.2020  г. </vt:lpstr>
      <vt:lpstr>17.03.2020  г.</vt:lpstr>
      <vt:lpstr>17.03.2020  г.</vt:lpstr>
      <vt:lpstr>17.03.2020 г.</vt:lpstr>
      <vt:lpstr>17.03.2020  г.</vt:lpstr>
      <vt:lpstr> 18.03.2020 г.</vt:lpstr>
      <vt:lpstr>18.03.2020  г.</vt:lpstr>
      <vt:lpstr>18.03.2020  г.</vt:lpstr>
      <vt:lpstr>18.03.2020  г.</vt:lpstr>
      <vt:lpstr>18.03.2020  г.</vt:lpstr>
      <vt:lpstr>18.03.2020  г.</vt:lpstr>
      <vt:lpstr>18.03.2020  г.</vt:lpstr>
      <vt:lpstr>18.03.2020  г.</vt:lpstr>
      <vt:lpstr>19.03. 20 г. </vt:lpstr>
      <vt:lpstr>19.03. 2020 г. </vt:lpstr>
      <vt:lpstr>20.03.2020 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15</cp:revision>
  <dcterms:created xsi:type="dcterms:W3CDTF">2020-03-18T16:14:41Z</dcterms:created>
  <dcterms:modified xsi:type="dcterms:W3CDTF">2020-03-22T06:34:20Z</dcterms:modified>
</cp:coreProperties>
</file>